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8" r:id="rId2"/>
    <p:sldId id="267" r:id="rId3"/>
    <p:sldId id="257" r:id="rId4"/>
    <p:sldId id="258" r:id="rId5"/>
    <p:sldId id="259" r:id="rId6"/>
    <p:sldId id="266" r:id="rId7"/>
    <p:sldId id="265" r:id="rId8"/>
    <p:sldId id="264" r:id="rId9"/>
    <p:sldId id="260" r:id="rId10"/>
    <p:sldId id="261" r:id="rId11"/>
    <p:sldId id="262" r:id="rId12"/>
    <p:sldId id="263" r:id="rId13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28" autoAdjust="0"/>
  </p:normalViewPr>
  <p:slideViewPr>
    <p:cSldViewPr>
      <p:cViewPr>
        <p:scale>
          <a:sx n="123" d="100"/>
          <a:sy n="123" d="100"/>
        </p:scale>
        <p:origin x="-1284" y="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0DDAF5-7EC4-42A8-ABAB-7C8E9D8382E0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7F7DE-4651-4879-A1CB-2FC549F3EFD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0656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C7F7DE-4651-4879-A1CB-2FC549F3EFD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5139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C7F7DE-4651-4879-A1CB-2FC549F3EFD6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2390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6576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792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0309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4462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821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914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112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8829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2155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0802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09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02E56-6CD0-445C-8BC4-05775C1BC9F4}" type="datetimeFigureOut">
              <a:rPr lang="nl-NL" smtClean="0"/>
              <a:t>15-2-2018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7CAD1-30AD-47C3-9017-1E6DEC2DFD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9112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600200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Project-Survival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3200400"/>
            <a:ext cx="8229600" cy="2514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Producer: Tom</a:t>
            </a:r>
          </a:p>
          <a:p>
            <a:pPr marL="0" indent="0" algn="ctr">
              <a:buNone/>
            </a:pP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Planner: Rief</a:t>
            </a:r>
          </a:p>
          <a:p>
            <a:pPr marL="0" indent="0" algn="ctr">
              <a:buNone/>
            </a:pP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Lead Art: Thomas</a:t>
            </a:r>
          </a:p>
          <a:p>
            <a:pPr marL="0" indent="0" algn="ctr">
              <a:buNone/>
            </a:pP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Lead Dev: Tom</a:t>
            </a:r>
          </a:p>
          <a:p>
            <a:pPr marL="0" indent="0" algn="ctr">
              <a:buNone/>
            </a:pP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UX: Lucas</a:t>
            </a:r>
          </a:p>
          <a:p>
            <a:pPr marL="0" indent="0" algn="ctr">
              <a:buNone/>
            </a:pP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Designer: Thomas</a:t>
            </a:r>
          </a:p>
          <a:p>
            <a:pPr marL="0" indent="0" algn="ctr">
              <a:buNone/>
            </a:pP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QA: Arne</a:t>
            </a:r>
            <a:endParaRPr lang="nl-NL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7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Technical Design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https://lh4.googleusercontent.com/ALtP64xPYASxH9EkBD3TM8D5vT_MbiGFYM58sGh2XUL86JfdbvLxoFDUIgdIkBeQ48uwwpx9QsZMH2BFE_NgthAVhNPYpLjjSZYa_nxyvQ_Ax0tSpZJe4NIJ80JaYSX-A5682M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858505"/>
            <a:ext cx="7110222" cy="35433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54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Trello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Attendance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9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Organization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Naming conventions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298782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Index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53000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Styleguide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 Budget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 Design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Technical Design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Organization</a:t>
            </a:r>
          </a:p>
          <a:p>
            <a:endParaRPr lang="en-US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81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“Story”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Survival Shooter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Wave based</a:t>
            </a:r>
          </a:p>
          <a:p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78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lh5.googleusercontent.com/kbf5eOZm4bpI1e27tCCHMDhNfr0gknR_nlqwQOBunx0IRdG4fFMKvFRia7aZM6Fs3Ue2ZYIa9hot5EKEvj_bgA2e6apBlAaoMvzpV1Dz9ipsVLBZkpPakJeOoph4IjQ6Daitxw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05" y="2362200"/>
            <a:ext cx="8165763" cy="2590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413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Styleguide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lh3.googleusercontent.com/5PS_mpQpQClOHLxsI6w7mHasOY8bDYrB-VJDJ0o_y9MLWbhcSKShsGjeFbP2Oe1AskTReyBpXMIKYWQmIIDI4ZtOJUzOBCnvTeLFq9Yodf1OuErbO23URx3l8Bbr56OnXvDF7p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618641"/>
            <a:ext cx="4234280" cy="602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KCqYOmEGn15OjS-H7oquveC7zwAItU7Otp5bZmvlvXnbAGga8xLn9SYnmja3dxdYLLPPddxEop9OmDc9-L5MAfAeidhejFLQFghaFDF7LtOrGJ-_oVT3kAUv4GZn2jnRePKtv_U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437424"/>
            <a:ext cx="3995585" cy="632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419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4.googleusercontent.com/lOKI1Vk_IwTIvAG8_jpl987gXl33DSp8Ccf-wLqMNCJ7acJvCHr3qObKDkPQ98E6kh2Ss3rOKabzhF2W9NJSwKrYNULd1bYZoih8vzFSo9wkSQG0OmqrHhWsek8L1AkNTUiEfq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4570244" cy="604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4.googleusercontent.com/BY2f15Pji5kSjBKFo2i8CZNAshGPpF_TITUYuXRJ_oWEzv5OZCGe9oYIsffPBLMSwRA_EIYjR713z_3C0w9XNLSQRm18Ne3SkWd8roTdQtE4-2WvmtD2SyCy1ROSONtoqAgexl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533400"/>
            <a:ext cx="3885031" cy="325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61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2062BC4-AA52-4213-A0AA-3C4E37578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smtClean="0">
                <a:solidFill>
                  <a:schemeClr val="bg1"/>
                </a:solidFill>
              </a:rPr>
              <a:t>Current </a:t>
            </a:r>
            <a:r>
              <a:rPr lang="nl-NL" dirty="0">
                <a:solidFill>
                  <a:schemeClr val="bg1"/>
                </a:solidFill>
              </a:rPr>
              <a:t>Assets</a:t>
            </a:r>
          </a:p>
        </p:txBody>
      </p:sp>
      <p:pic>
        <p:nvPicPr>
          <p:cNvPr id="10" name="Tijdelijke aanduiding voor inhoud 9">
            <a:extLst>
              <a:ext uri="{FF2B5EF4-FFF2-40B4-BE49-F238E27FC236}">
                <a16:creationId xmlns:a16="http://schemas.microsoft.com/office/drawing/2014/main" xmlns="" id="{D26FFBBE-3098-4F57-8F23-D129C4FB14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9" t="19648" r="16608" b="13781"/>
          <a:stretch/>
        </p:blipFill>
        <p:spPr>
          <a:xfrm>
            <a:off x="304956" y="1417638"/>
            <a:ext cx="5714844" cy="3276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xmlns="" id="{0418AAC6-DCF4-4495-AA24-5E0997086E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1" t="4612" r="35152" b="3602"/>
          <a:stretch/>
        </p:blipFill>
        <p:spPr>
          <a:xfrm>
            <a:off x="6400800" y="1473960"/>
            <a:ext cx="2520000" cy="4896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0305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 Budget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Polycount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Texture resolution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 detail</a:t>
            </a:r>
          </a:p>
          <a:p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0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 Design</a:t>
            </a:r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Camera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Controls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Enemy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Design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</a:t>
            </a:r>
          </a:p>
          <a:p>
            <a:endParaRPr lang="nl-NL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17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76</Words>
  <Application>Microsoft Office PowerPoint</Application>
  <PresentationFormat>Diavoorstelling (4:3)</PresentationFormat>
  <Paragraphs>44</Paragraphs>
  <Slides>12</Slides>
  <Notes>2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3" baseType="lpstr">
      <vt:lpstr>Kantoorthema</vt:lpstr>
      <vt:lpstr>Project-Survival</vt:lpstr>
      <vt:lpstr>Index</vt:lpstr>
      <vt:lpstr>Concept</vt:lpstr>
      <vt:lpstr>Workflow</vt:lpstr>
      <vt:lpstr>Styleguide</vt:lpstr>
      <vt:lpstr>PowerPoint-presentatie</vt:lpstr>
      <vt:lpstr>Current Assets</vt:lpstr>
      <vt:lpstr>Resource Budget</vt:lpstr>
      <vt:lpstr>Functional Design</vt:lpstr>
      <vt:lpstr>Technical Design</vt:lpstr>
      <vt:lpstr>Planning</vt:lpstr>
      <vt:lpstr>Organization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Project-Survival</dc:title>
  <dc:creator>Tom van het Ende</dc:creator>
  <cp:lastModifiedBy>Tom van het Ende</cp:lastModifiedBy>
  <cp:revision>15</cp:revision>
  <dcterms:created xsi:type="dcterms:W3CDTF">2018-02-15T07:51:21Z</dcterms:created>
  <dcterms:modified xsi:type="dcterms:W3CDTF">2018-02-15T19:41:24Z</dcterms:modified>
</cp:coreProperties>
</file>

<file path=docProps/thumbnail.jpeg>
</file>